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9" d="100"/>
          <a:sy n="79" d="100"/>
        </p:scale>
        <p:origin x="-384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DB223F3D-5AA1-4B6F-8E6B-62F26F928E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b="1" dirty="0"/>
              <a:t>MCD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xmlns="" id="{DC75259D-1B28-413F-AA54-7C14E24E3A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fr-FR" dirty="0"/>
              <a:t>Le modèle conceptuel des données (MCD) a pour but d’écrire de façon formelle les données qui seront utilisées par le système d’information. Il s’agit donc d’une représentation des données, facilement compréhensible , permettant de décrire le système d’information à l’aide d’entités.</a:t>
            </a:r>
          </a:p>
        </p:txBody>
      </p:sp>
    </p:spTree>
    <p:extLst>
      <p:ext uri="{BB962C8B-B14F-4D97-AF65-F5344CB8AC3E}">
        <p14:creationId xmlns:p14="http://schemas.microsoft.com/office/powerpoint/2010/main" val="3289533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80C58AF2-C5BA-4BDA-B644-325680848F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Les mots clés en relation avec mcd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xmlns="" id="{DFC6706A-23AF-4D07-88D4-0F3E585FFE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861211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/>
              <a:t>Entité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 smtClean="0"/>
              <a:t>cardinalité</a:t>
            </a:r>
            <a:endParaRPr lang="fr-FR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 smtClean="0"/>
              <a:t>Association</a:t>
            </a:r>
            <a:endParaRPr lang="fr-FR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 smtClean="0"/>
              <a:t>Modélisation </a:t>
            </a:r>
            <a:r>
              <a:rPr lang="fr-FR" dirty="0"/>
              <a:t>des données</a:t>
            </a:r>
          </a:p>
        </p:txBody>
      </p:sp>
    </p:spTree>
    <p:extLst>
      <p:ext uri="{BB962C8B-B14F-4D97-AF65-F5344CB8AC3E}">
        <p14:creationId xmlns:p14="http://schemas.microsoft.com/office/powerpoint/2010/main" val="1805426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Exemple simple</a:t>
            </a:r>
            <a:endParaRPr lang="fr-FR" dirty="0"/>
          </a:p>
        </p:txBody>
      </p:sp>
      <p:pic>
        <p:nvPicPr>
          <p:cNvPr id="10" name="Espace réservé du contenu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284" y="2011363"/>
            <a:ext cx="8771021" cy="4413500"/>
          </a:xfrm>
        </p:spPr>
      </p:pic>
    </p:spTree>
    <p:extLst>
      <p:ext uri="{BB962C8B-B14F-4D97-AF65-F5344CB8AC3E}">
        <p14:creationId xmlns:p14="http://schemas.microsoft.com/office/powerpoint/2010/main" val="2967028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Exemple composé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316" y="2011363"/>
            <a:ext cx="9119937" cy="4305216"/>
          </a:xfrm>
        </p:spPr>
      </p:pic>
    </p:spTree>
    <p:extLst>
      <p:ext uri="{BB962C8B-B14F-4D97-AF65-F5344CB8AC3E}">
        <p14:creationId xmlns:p14="http://schemas.microsoft.com/office/powerpoint/2010/main" val="4220415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Exemple d’une Association porteuse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852" y="2360279"/>
            <a:ext cx="8614611" cy="4206875"/>
          </a:xfrm>
        </p:spPr>
      </p:pic>
    </p:spTree>
    <p:extLst>
      <p:ext uri="{BB962C8B-B14F-4D97-AF65-F5344CB8AC3E}">
        <p14:creationId xmlns:p14="http://schemas.microsoft.com/office/powerpoint/2010/main" val="12388129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À bandes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 de couleurs]]</Template>
  <TotalTime>143996</TotalTime>
  <Words>68</Words>
  <Application>Microsoft Office PowerPoint</Application>
  <PresentationFormat>Personnalisé</PresentationFormat>
  <Paragraphs>10</Paragraphs>
  <Slides>5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6" baseType="lpstr">
      <vt:lpstr>À bandes</vt:lpstr>
      <vt:lpstr>MCD</vt:lpstr>
      <vt:lpstr>Les mots clés en relation avec mcd</vt:lpstr>
      <vt:lpstr>Exemple simple</vt:lpstr>
      <vt:lpstr>Exemple composé</vt:lpstr>
      <vt:lpstr>Exemple d’une Association porteuse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MCD</dc:title>
  <dc:creator>Stagiaire</dc:creator>
  <cp:lastModifiedBy>HP</cp:lastModifiedBy>
  <cp:revision>6</cp:revision>
  <dcterms:created xsi:type="dcterms:W3CDTF">2019-06-01T11:28:38Z</dcterms:created>
  <dcterms:modified xsi:type="dcterms:W3CDTF">2019-09-14T07:59:58Z</dcterms:modified>
</cp:coreProperties>
</file>

<file path=docProps/thumbnail.jpeg>
</file>